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6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61" r:id="rId7"/>
    <p:sldId id="262" r:id="rId8"/>
    <p:sldId id="295" r:id="rId9"/>
    <p:sldId id="289" r:id="rId10"/>
    <p:sldId id="264" r:id="rId11"/>
    <p:sldId id="258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3" autoAdjust="0"/>
    <p:restoredTop sz="94694"/>
  </p:normalViewPr>
  <p:slideViewPr>
    <p:cSldViewPr snapToGrid="0">
      <p:cViewPr varScale="1">
        <p:scale>
          <a:sx n="104" d="100"/>
          <a:sy n="104" d="100"/>
        </p:scale>
        <p:origin x="240" y="56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3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C0F8075-1A65-4E2D-86FD-3149223795BF}" type="datetime1">
              <a:rPr lang="ru-RU" smtClean="0"/>
              <a:t>20.04.2025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F6790-AAC1-45DA-A380-9B168CABEF7B}" type="datetime1">
              <a:rPr lang="ru-RU" smtClean="0"/>
              <a:pPr/>
              <a:t>20.04.2025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12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428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88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313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565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192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14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Графический объект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Объект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6" name="Дата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37" name="Нижний колонтитул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38" name="Номер слайда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полнитель графического элемента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графический элемент SmartArt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4 челове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8 человек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5" name="Рисунок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6" name="Рисунок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7" name="Рисунок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8" name="Рисунок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2" name="Текст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3" name="Текст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4" name="Текст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1" name="Текст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содержимо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4" name="Объект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Объект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Дата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вестка дн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Графический объект 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6" name="Текст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7" name="Текст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Дата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20XX 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3" name="Текст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8" name="Текст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4" name="Текст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Вступле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ата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2" name="Текст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3" name="Текст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Дата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8" name="Нижний колонтитул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объек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noProof="0"/>
              <a:t>20ГГ</a:t>
            </a:r>
            <a:endParaRPr lang="ru-RU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noProof="0"/>
              <a:t>Набор слайдов для презентации</a:t>
            </a:r>
            <a:endParaRPr lang="ru-RU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5css.ru/cssref/default.ph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lms.yandex.ru/" TargetMode="External"/><Relationship Id="rId4" Type="http://schemas.openxmlformats.org/officeDocument/2006/relationships/hyperlink" Target="https://getbootstrap.com/doc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utube.ru/video/private/122b14e5bc22ec9fbbba4d1a4a48466b/?p=6idM4AxSojnfr7Ag3uXaE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2914" y="4123112"/>
            <a:ext cx="4941771" cy="112220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" sz="4000" b="1" dirty="0" err="1">
                <a:ea typeface="+mn-ea"/>
              </a:rPr>
              <a:t>Smart_cook</a:t>
            </a:r>
            <a:endParaRPr lang="en" sz="4000" b="1" dirty="0">
              <a:ea typeface="+mn-ea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3976" y="5586890"/>
            <a:ext cx="4941770" cy="396660"/>
          </a:xfrm>
        </p:spPr>
        <p:txBody>
          <a:bodyPr rtlCol="0">
            <a:normAutofit/>
          </a:bodyPr>
          <a:lstStyle/>
          <a:p>
            <a:pPr rtl="0"/>
            <a:r>
              <a:rPr lang="ru-RU" sz="2000" dirty="0" err="1"/>
              <a:t>Будыгин</a:t>
            </a:r>
            <a:r>
              <a:rPr lang="ru-RU" sz="2000" dirty="0"/>
              <a:t>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32" y="136526"/>
            <a:ext cx="3171825" cy="1325563"/>
          </a:xfrm>
        </p:spPr>
        <p:txBody>
          <a:bodyPr rtlCol="0"/>
          <a:lstStyle/>
          <a:p>
            <a:r>
              <a:rPr lang="ru-RU" b="1" dirty="0">
                <a:solidFill>
                  <a:srgbClr val="000000"/>
                </a:solidFill>
                <a:effectLst/>
                <a:latin typeface="Helvetica" pitchFamily="2" charset="0"/>
              </a:rPr>
              <a:t>Файловая система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1DBEC3-256F-164D-A438-8B5786636A84}"/>
              </a:ext>
            </a:extLst>
          </p:cNvPr>
          <p:cNvSpPr txBox="1"/>
          <p:nvPr/>
        </p:nvSpPr>
        <p:spPr>
          <a:xfrm>
            <a:off x="3049675" y="324684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>
              <a:solidFill>
                <a:srgbClr val="BCBEC4"/>
              </a:solidFill>
              <a:effectLst/>
              <a:highlight>
                <a:srgbClr val="1E1F22"/>
              </a:highligh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960EE8-3FA7-049D-C01D-BD7E95809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993" y="709611"/>
            <a:ext cx="4131095" cy="58293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E1364D-9F52-73E3-E48D-491FB34BE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784" y="709612"/>
            <a:ext cx="3340146" cy="58293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4EA98A-1CEC-69B6-207F-46E257C81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875" y="4964111"/>
            <a:ext cx="2438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2659" y="3405913"/>
            <a:ext cx="5046298" cy="585788"/>
          </a:xfrm>
        </p:spPr>
        <p:txBody>
          <a:bodyPr rtlCol="0">
            <a:noAutofit/>
          </a:bodyPr>
          <a:lstStyle/>
          <a:p>
            <a:r>
              <a:rPr lang="ru-RU" b="1" dirty="0">
                <a:solidFill>
                  <a:srgbClr val="000000"/>
                </a:solidFill>
                <a:effectLst/>
                <a:latin typeface="Helvetica" pitchFamily="2" charset="0"/>
              </a:rPr>
              <a:t>Внешний вид приложения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/>
              <a:t>3</a:t>
            </a:fld>
            <a:endParaRPr lang="ru-RU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DBC878C-66C8-64EB-75FB-7E606BB7E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078"/>
          <a:stretch/>
        </p:blipFill>
        <p:spPr>
          <a:xfrm>
            <a:off x="5619108" y="282496"/>
            <a:ext cx="6293400" cy="2553533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D35971A1-7C05-DE21-46C0-3F6F6A3C1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135"/>
          <a:stretch/>
        </p:blipFill>
        <p:spPr>
          <a:xfrm>
            <a:off x="5482564" y="4619676"/>
            <a:ext cx="6657082" cy="191923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7239ACC-A50B-541E-338D-B5130C1D1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92" y="396290"/>
            <a:ext cx="5070420" cy="2873908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04BE045-0A74-FEFD-7F44-B9F1598FC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4" y="3704366"/>
            <a:ext cx="5566754" cy="315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468" y="80916"/>
            <a:ext cx="8421688" cy="1325563"/>
          </a:xfrm>
        </p:spPr>
        <p:txBody>
          <a:bodyPr rtlCol="0"/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Схема кода</a:t>
            </a:r>
            <a:endParaRPr lang="ru-RU" dirty="0"/>
          </a:p>
        </p:txBody>
      </p:sp>
      <p:sp>
        <p:nvSpPr>
          <p:cNvPr id="82" name="Номер слайда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/>
              <a:t>4</a:t>
            </a:fld>
            <a:endParaRPr lang="ru-RU"/>
          </a:p>
        </p:txBody>
      </p:sp>
      <p:graphicFrame>
        <p:nvGraphicFramePr>
          <p:cNvPr id="29" name="Таблица 28">
            <a:extLst>
              <a:ext uri="{FF2B5EF4-FFF2-40B4-BE49-F238E27FC236}">
                <a16:creationId xmlns:a16="http://schemas.microsoft.com/office/drawing/2014/main" id="{7C164B05-CD54-22A4-62DF-FDDC22790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807942"/>
              </p:ext>
            </p:extLst>
          </p:nvPr>
        </p:nvGraphicFramePr>
        <p:xfrm>
          <a:off x="1738312" y="1131650"/>
          <a:ext cx="8128000" cy="3876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8335724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64720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Папка/файл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Назначение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72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connect_api</a:t>
                      </a:r>
                      <a:endParaRPr lang="e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Подключение 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капчи и </a:t>
                      </a:r>
                      <a:r>
                        <a:rPr lang="ru-RU" dirty="0" err="1"/>
                        <a:t>гпт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4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Создание </a:t>
                      </a:r>
                      <a:r>
                        <a:rPr lang="ru-RU" dirty="0" err="1"/>
                        <a:t>бд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сессии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создание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сайта и его маршрутизации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5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База данных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2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forms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Форма регистрации и логина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537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Все описание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фотки проекта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90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Css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делает сайт красивее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33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Код </a:t>
                      </a:r>
                      <a:r>
                        <a:rPr lang="en-US" dirty="0"/>
                        <a:t>html, </a:t>
                      </a:r>
                      <a:r>
                        <a:rPr lang="ru-RU" dirty="0"/>
                        <a:t>расположение элементов на странице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3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main.py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Запускает все приложение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693121"/>
                  </a:ext>
                </a:extLst>
              </a:tr>
            </a:tbl>
          </a:graphicData>
        </a:graphic>
      </p:graphicFrame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EFB813B-B2D6-40DB-4610-CB18197A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925" y="5198608"/>
            <a:ext cx="3356931" cy="16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A0C14-84D4-E314-D03E-75D4A8995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Премия за проекты</a:t>
            </a:r>
            <a:b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endParaRPr lang="ru-RU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4B3635A0-56FE-1703-995B-7FB24DAC635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5</a:t>
            </a:fld>
            <a:endParaRPr lang="ru-RU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1A68E-A7C2-090D-F4D8-36FAAE3CDB94}"/>
              </a:ext>
            </a:extLst>
          </p:cNvPr>
          <p:cNvSpPr txBox="1"/>
          <p:nvPr/>
        </p:nvSpPr>
        <p:spPr>
          <a:xfrm>
            <a:off x="1180681" y="1972884"/>
            <a:ext cx="6099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Добавлена проверка (человек/робот) при авторизации на сайте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0273CF-530D-CFAC-B31C-6A16141BD4ED}"/>
              </a:ext>
            </a:extLst>
          </p:cNvPr>
          <p:cNvSpPr txBox="1"/>
          <p:nvPr/>
        </p:nvSpPr>
        <p:spPr>
          <a:xfrm>
            <a:off x="1885156" y="2717179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ввод капчи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55329E-1436-F4C6-933B-FAE55C02B739}"/>
              </a:ext>
            </a:extLst>
          </p:cNvPr>
          <p:cNvSpPr txBox="1"/>
          <p:nvPr/>
        </p:nvSpPr>
        <p:spPr>
          <a:xfrm>
            <a:off x="1269443" y="3146446"/>
            <a:ext cx="2769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Helvetica" pitchFamily="2" charset="0"/>
              </a:rPr>
              <a:t>Файл </a:t>
            </a:r>
            <a:r>
              <a:rPr lang="en" dirty="0" err="1">
                <a:solidFill>
                  <a:srgbClr val="000000"/>
                </a:solidFill>
                <a:latin typeface="Helvetica" pitchFamily="2" charset="0"/>
              </a:rPr>
              <a:t>Captcha_api.py</a:t>
            </a:r>
            <a:endParaRPr lang="en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E0F2AE9-9AB6-A025-9379-5A9A10EB9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465" y="3661805"/>
            <a:ext cx="2892221" cy="303089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508D8CF-E568-4220-AAC7-6A0D1B6F2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5" y="3849007"/>
            <a:ext cx="4597400" cy="1511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87D5DD-416F-38C5-86B7-B6E373E4647C}"/>
              </a:ext>
            </a:extLst>
          </p:cNvPr>
          <p:cNvSpPr txBox="1"/>
          <p:nvPr/>
        </p:nvSpPr>
        <p:spPr>
          <a:xfrm>
            <a:off x="6345535" y="1941252"/>
            <a:ext cx="60993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разработан и используется собственный оригинальный стиль для сайта при помощи языка </a:t>
            </a:r>
            <a:r>
              <a:rPr lang="en" dirty="0">
                <a:solidFill>
                  <a:srgbClr val="000000"/>
                </a:solidFill>
                <a:effectLst/>
                <a:latin typeface="Helvetica" pitchFamily="2" charset="0"/>
              </a:rPr>
              <a:t>CSS</a:t>
            </a:r>
          </a:p>
          <a:p>
            <a:endParaRPr lang="en" dirty="0">
              <a:solidFill>
                <a:srgbClr val="000000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Helvetica" pitchFamily="2" charset="0"/>
              </a:rPr>
              <a:t>Папка 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static</a:t>
            </a:r>
            <a:endParaRPr lang="ru-RU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EF3C0AC-5EF5-B99A-301A-710DB86AE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010" y="3412888"/>
            <a:ext cx="4298379" cy="242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5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19680" y="872297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ru-RU" sz="2400" b="1" dirty="0"/>
              <a:t>Ссылка на </a:t>
            </a:r>
            <a:r>
              <a:rPr lang="en-US" sz="2400" b="1" dirty="0" err="1"/>
              <a:t>github</a:t>
            </a:r>
            <a:endParaRPr lang="ru-RU" sz="2400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19680" y="1400011"/>
            <a:ext cx="5431971" cy="557950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tvbudygin</a:t>
            </a:r>
            <a:r>
              <a:rPr lang="en" dirty="0"/>
              <a:t>/</a:t>
            </a:r>
            <a:r>
              <a:rPr lang="en" dirty="0" err="1"/>
              <a:t>project_web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19680" y="1983304"/>
            <a:ext cx="5433204" cy="365125"/>
          </a:xfrm>
        </p:spPr>
        <p:txBody>
          <a:bodyPr rtlCol="0">
            <a:noAutofit/>
          </a:bodyPr>
          <a:lstStyle/>
          <a:p>
            <a:pPr rtl="0"/>
            <a:r>
              <a:rPr lang="en-US" sz="2400" b="1" dirty="0" err="1"/>
              <a:t>qr</a:t>
            </a:r>
            <a:r>
              <a:rPr lang="en-US" sz="2400" b="1" dirty="0"/>
              <a:t>-code </a:t>
            </a:r>
            <a:r>
              <a:rPr lang="ru-RU" sz="2400" b="1" dirty="0"/>
              <a:t>ссылки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19680" y="4819186"/>
            <a:ext cx="5433204" cy="365125"/>
          </a:xfrm>
        </p:spPr>
        <p:txBody>
          <a:bodyPr rtlCol="0">
            <a:noAutofit/>
          </a:bodyPr>
          <a:lstStyle/>
          <a:p>
            <a:pPr rtl="0"/>
            <a:r>
              <a:rPr lang="ru-RU" sz="2400" b="1" dirty="0"/>
              <a:t>Количество строк кода 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19680" y="5452896"/>
            <a:ext cx="5431971" cy="55795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dirty="0"/>
              <a:t>550 строк</a:t>
            </a:r>
          </a:p>
        </p:txBody>
      </p:sp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6</a:t>
            </a:fld>
            <a:endParaRPr lang="ru-RU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756068AA-CCC5-827C-0F5E-93499CCAC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О проекте</a:t>
            </a:r>
            <a:b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endParaRPr lang="ru-RU" dirty="0"/>
          </a:p>
        </p:txBody>
      </p:sp>
      <p:pic>
        <p:nvPicPr>
          <p:cNvPr id="16" name="Рисунок 15" descr="Изображение выглядит как шаблон, пиксел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F59C233-126B-9C90-FBFA-AC108A0C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9667"/>
            <a:ext cx="1918666" cy="191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901" y="224676"/>
            <a:ext cx="5111750" cy="1204912"/>
          </a:xfrm>
        </p:spPr>
        <p:txBody>
          <a:bodyPr rtlCol="0"/>
          <a:lstStyle/>
          <a:p>
            <a:pPr rtl="0"/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685" y="1871716"/>
            <a:ext cx="10113143" cy="39814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" sz="1800" dirty="0">
                <a:hlinkClick r:id="rId3"/>
              </a:rPr>
              <a:t>https://html5css.ru/cssref/default.php</a:t>
            </a:r>
            <a:r>
              <a:rPr lang="ru-RU" sz="1800" dirty="0"/>
              <a:t> - смотрел теги </a:t>
            </a:r>
            <a:r>
              <a:rPr lang="en-US" sz="1800" dirty="0" err="1"/>
              <a:t>css</a:t>
            </a:r>
            <a:endParaRPr lang="ru-RU" sz="1800" dirty="0"/>
          </a:p>
          <a:p>
            <a:pPr rtl="0"/>
            <a:r>
              <a:rPr lang="en" sz="1800" noProof="1">
                <a:hlinkClick r:id="rId4"/>
              </a:rPr>
              <a:t>https://getbootstrap.com/docs/</a:t>
            </a:r>
            <a:r>
              <a:rPr lang="ru-RU" sz="1800" noProof="1"/>
              <a:t> - </a:t>
            </a:r>
            <a:r>
              <a:rPr lang="en-US" sz="1800" noProof="1"/>
              <a:t>bootstrap</a:t>
            </a: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noProof="1"/>
              <a:t> </a:t>
            </a:r>
            <a:r>
              <a:rPr lang="en" sz="1800" b="1" i="0" u="none" strike="noStrike" dirty="0">
                <a:effectLst/>
                <a:latin typeface="YS Text"/>
              </a:rPr>
              <a:t>WEB. </a:t>
            </a:r>
            <a:r>
              <a:rPr lang="ru-RU" sz="1800" b="1" i="0" u="none" strike="noStrike" dirty="0">
                <a:effectLst/>
                <a:latin typeface="YS Text"/>
              </a:rPr>
              <a:t>Введение во </a:t>
            </a:r>
            <a:r>
              <a:rPr lang="en" sz="1800" b="1" i="0" u="none" strike="noStrike" dirty="0">
                <a:effectLst/>
                <a:latin typeface="YS Text"/>
              </a:rPr>
              <a:t>flask. </a:t>
            </a:r>
            <a:r>
              <a:rPr lang="ru-RU" sz="1800" b="1" i="0" u="none" strike="noStrike" dirty="0">
                <a:effectLst/>
                <a:latin typeface="YS Text"/>
              </a:rPr>
              <a:t>Обработка </a:t>
            </a:r>
            <a:r>
              <a:rPr lang="en" sz="1800" b="1" i="0" u="none" strike="noStrike" dirty="0">
                <a:effectLst/>
                <a:latin typeface="YS Text"/>
              </a:rPr>
              <a:t>HTML-</a:t>
            </a:r>
            <a:r>
              <a:rPr lang="ru-RU" sz="1800" b="1" i="0" u="none" strike="noStrike" dirty="0">
                <a:effectLst/>
                <a:latin typeface="YS Text"/>
              </a:rPr>
              <a:t>форм</a:t>
            </a: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b="1" i="0" u="none" strike="noStrike" dirty="0">
                <a:effectLst/>
                <a:latin typeface="YS Text"/>
              </a:rPr>
              <a:t> WEB. </a:t>
            </a:r>
            <a:r>
              <a:rPr lang="ru-RU" sz="1800" b="1" i="0" u="none" strike="noStrike" dirty="0">
                <a:effectLst/>
                <a:latin typeface="YS Text"/>
              </a:rPr>
              <a:t>Шаблоны. </a:t>
            </a:r>
            <a:r>
              <a:rPr lang="en" sz="1800" b="1" i="0" u="none" strike="noStrike" dirty="0">
                <a:effectLst/>
                <a:latin typeface="YS Text"/>
              </a:rPr>
              <a:t>flask-wtf</a:t>
            </a: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noProof="1"/>
              <a:t>  </a:t>
            </a:r>
            <a:r>
              <a:rPr lang="en" sz="1800" b="1" i="0" u="none" strike="noStrike" dirty="0">
                <a:effectLst/>
                <a:latin typeface="YS Text"/>
              </a:rPr>
              <a:t>WEB. </a:t>
            </a:r>
            <a:r>
              <a:rPr lang="ru-RU" sz="1800" b="1" i="0" u="none" strike="noStrike" dirty="0">
                <a:effectLst/>
                <a:latin typeface="YS Text"/>
              </a:rPr>
              <a:t>Знакомство с </a:t>
            </a:r>
            <a:r>
              <a:rPr lang="en" sz="1800" b="1" i="0" u="none" strike="noStrike" dirty="0">
                <a:effectLst/>
                <a:latin typeface="YS Text"/>
              </a:rPr>
              <a:t>flask-</a:t>
            </a:r>
            <a:r>
              <a:rPr lang="en" sz="1800" b="1" i="0" u="none" strike="noStrike" dirty="0" err="1">
                <a:effectLst/>
                <a:latin typeface="YS Text"/>
              </a:rPr>
              <a:t>sqlalchemy</a:t>
            </a:r>
            <a:endParaRPr lang="en" sz="1800" b="1" i="0" u="none" strike="noStrike" dirty="0">
              <a:effectLst/>
              <a:latin typeface="YS Text"/>
            </a:endParaRP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noProof="1"/>
              <a:t>  </a:t>
            </a:r>
            <a:r>
              <a:rPr lang="en" sz="1800" b="1" i="0" u="none" strike="noStrike" dirty="0">
                <a:effectLst/>
                <a:latin typeface="YS Text"/>
              </a:rPr>
              <a:t>WEB. REST-API. </a:t>
            </a:r>
            <a:r>
              <a:rPr lang="ru-RU" sz="1800" b="1" i="0" u="none" strike="noStrike" dirty="0">
                <a:effectLst/>
                <a:latin typeface="YS Text"/>
              </a:rPr>
              <a:t>Понятие. Делаем простое </a:t>
            </a:r>
            <a:r>
              <a:rPr lang="en" sz="1800" b="1" i="0" u="none" strike="noStrike" dirty="0">
                <a:effectLst/>
                <a:latin typeface="YS Text"/>
              </a:rPr>
              <a:t>Rest-</a:t>
            </a:r>
            <a:r>
              <a:rPr lang="en" sz="1800" b="1" i="0" u="none" strike="noStrike" dirty="0" err="1">
                <a:effectLst/>
                <a:latin typeface="YS Text"/>
              </a:rPr>
              <a:t>api</a:t>
            </a:r>
            <a:endParaRPr lang="en" sz="1800" b="1" i="0" u="none" strike="noStrike" dirty="0">
              <a:effectLst/>
              <a:latin typeface="YS Text"/>
            </a:endParaRP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noProof="1"/>
              <a:t>  </a:t>
            </a:r>
            <a:r>
              <a:rPr lang="en" sz="1800" b="1" i="0" u="none" strike="noStrike" dirty="0">
                <a:effectLst/>
                <a:latin typeface="YS Text"/>
              </a:rPr>
              <a:t>WEB. Flask-</a:t>
            </a:r>
            <a:r>
              <a:rPr lang="en" sz="1800" b="1" i="0" u="none" strike="noStrike" dirty="0" err="1">
                <a:effectLst/>
                <a:latin typeface="YS Text"/>
              </a:rPr>
              <a:t>sqlalchemy</a:t>
            </a:r>
            <a:endParaRPr lang="en" sz="1800" b="1" i="0" u="none" strike="noStrike" dirty="0">
              <a:effectLst/>
              <a:latin typeface="YS Text"/>
            </a:endParaRP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noProof="1"/>
              <a:t>  </a:t>
            </a:r>
            <a:r>
              <a:rPr lang="en" sz="1800" b="1" i="0" u="none" strike="noStrike" dirty="0">
                <a:effectLst/>
                <a:latin typeface="YS Text"/>
              </a:rPr>
              <a:t>WEB. </a:t>
            </a:r>
            <a:r>
              <a:rPr lang="ru-RU" sz="1800" b="1" i="0" u="none" strike="noStrike" dirty="0">
                <a:effectLst/>
                <a:latin typeface="YS Text"/>
              </a:rPr>
              <a:t>Знакомство с </a:t>
            </a:r>
            <a:r>
              <a:rPr lang="en" sz="1800" b="1" i="0" u="none" strike="noStrike" dirty="0">
                <a:effectLst/>
                <a:latin typeface="YS Text"/>
              </a:rPr>
              <a:t>API</a:t>
            </a:r>
          </a:p>
          <a:p>
            <a:endParaRPr lang="en" sz="1800" b="1" i="0" u="none" strike="noStrike" dirty="0">
              <a:effectLst/>
              <a:latin typeface="YS Text"/>
            </a:endParaRPr>
          </a:p>
          <a:p>
            <a:pPr rtl="0"/>
            <a:endParaRPr lang="ru-RU" sz="1800" noProof="1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964" y="1713469"/>
            <a:ext cx="4179570" cy="1715531"/>
          </a:xfrm>
        </p:spPr>
        <p:txBody>
          <a:bodyPr rtlCol="0"/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Спасибо за внимание!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AF832-E130-483B-A415-7D13A68DE97A}"/>
              </a:ext>
            </a:extLst>
          </p:cNvPr>
          <p:cNvSpPr txBox="1"/>
          <p:nvPr/>
        </p:nvSpPr>
        <p:spPr>
          <a:xfrm>
            <a:off x="7556298" y="3429000"/>
            <a:ext cx="288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Готов ответить на все Ваши вопросы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0829C-7FDF-3D9B-BA05-AFA08EF8CF35}"/>
              </a:ext>
            </a:extLst>
          </p:cNvPr>
          <p:cNvSpPr txBox="1"/>
          <p:nvPr/>
        </p:nvSpPr>
        <p:spPr>
          <a:xfrm>
            <a:off x="150725" y="6048969"/>
            <a:ext cx="12041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Ссылка на </a:t>
            </a:r>
            <a:r>
              <a:rPr lang="ru-RU" dirty="0" err="1"/>
              <a:t>скринкаст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" dirty="0">
                <a:hlinkClick r:id="rId3"/>
              </a:rPr>
              <a:t>https://rutube.ru/video/private/122b14e5bc22ec9fbbba4d1a4a48466b/?p=6idM4AxSojnfr7Ag3uXaEA</a:t>
            </a:r>
            <a:r>
              <a:rPr lang="ru-RU" dirty="0"/>
              <a:t> 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theme/theme1.xml><?xml version="1.0" encoding="utf-8"?>
<a:theme xmlns:a="http://schemas.openxmlformats.org/drawingml/2006/main" name="Одиночная линия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oline" id="{080CB5C6-FA0A-40B0-8C1A-A4BA88D91EE0}" vid="{DC98E595-77B2-413A-A4EA-B47400BD13C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4BA2C8-4C3C-4809-AD4F-FED9B4D74B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14FED0-9A95-4A83-8CAA-A3BB5938F8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75DC67E-4FAC-4989-A1C6-9CCFAE7240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Certificate</Template>
  <TotalTime>0</TotalTime>
  <Words>282</Words>
  <Application>Microsoft Macintosh PowerPoint</Application>
  <PresentationFormat>Широкоэкранный</PresentationFormat>
  <Paragraphs>61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Helvetica</vt:lpstr>
      <vt:lpstr>YS Text</vt:lpstr>
      <vt:lpstr>Одиночная линия</vt:lpstr>
      <vt:lpstr>Smart_cook</vt:lpstr>
      <vt:lpstr>Файловая система</vt:lpstr>
      <vt:lpstr>Внешний вид приложения</vt:lpstr>
      <vt:lpstr>Схема кода</vt:lpstr>
      <vt:lpstr>Премия за проекты </vt:lpstr>
      <vt:lpstr>О проекте </vt:lpstr>
      <vt:lpstr>Литература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2021-06-15T17:20:32Z</dcterms:created>
  <dcterms:modified xsi:type="dcterms:W3CDTF">2025-04-20T12:27:46Z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